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9F9F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4335D-E56C-3716-ADE9-A823CE8837A4}" v="4" dt="2024-04-02T23:36:50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PEREIRA FONSECA" userId="S::guilherme.fonseca71@etec.sp.gov.br::9bf50b2b-bb82-4b1e-a256-f6339709830a" providerId="AD" clId="Web-{E944335D-E56C-3716-ADE9-A823CE8837A4}"/>
    <pc:docChg chg="modSld">
      <pc:chgData name="GUILHERME PEREIRA FONSECA" userId="S::guilherme.fonseca71@etec.sp.gov.br::9bf50b2b-bb82-4b1e-a256-f6339709830a" providerId="AD" clId="Web-{E944335D-E56C-3716-ADE9-A823CE8837A4}" dt="2024-04-02T23:36:50.908" v="3" actId="20577"/>
      <pc:docMkLst>
        <pc:docMk/>
      </pc:docMkLst>
      <pc:sldChg chg="modSp">
        <pc:chgData name="GUILHERME PEREIRA FONSECA" userId="S::guilherme.fonseca71@etec.sp.gov.br::9bf50b2b-bb82-4b1e-a256-f6339709830a" providerId="AD" clId="Web-{E944335D-E56C-3716-ADE9-A823CE8837A4}" dt="2024-04-02T23:36:50.908" v="3" actId="20577"/>
        <pc:sldMkLst>
          <pc:docMk/>
          <pc:sldMk cId="4202860342" sldId="258"/>
        </pc:sldMkLst>
        <pc:spChg chg="mod">
          <ac:chgData name="GUILHERME PEREIRA FONSECA" userId="S::guilherme.fonseca71@etec.sp.gov.br::9bf50b2b-bb82-4b1e-a256-f6339709830a" providerId="AD" clId="Web-{E944335D-E56C-3716-ADE9-A823CE8837A4}" dt="2024-04-02T23:36:50.908" v="3" actId="20577"/>
          <ac:spMkLst>
            <pc:docMk/>
            <pc:sldMk cId="4202860342" sldId="258"/>
            <ac:spMk id="3" creationId="{80D37E85-1432-4C24-4B99-EAC79EB057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AF0C-EFBD-4DC6-8C10-3B4E4811DA0F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58371-13BD-4D61-9BD4-13D917C916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69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sz="1600" u="sng" err="1"/>
              <a:t>Capa</a:t>
            </a:r>
            <a:r>
              <a:rPr lang="pt-BR"/>
              <a:t>, lembrando que ainda é </a:t>
            </a:r>
            <a:r>
              <a:rPr lang="pt-BR">
                <a:solidFill>
                  <a:srgbClr val="FF0000"/>
                </a:solidFill>
              </a:rPr>
              <a:t>protótipo</a:t>
            </a:r>
            <a:r>
              <a:rPr lang="pt-BR"/>
              <a:t> do nosso </a:t>
            </a:r>
            <a:r>
              <a:rPr lang="pt-BR" b="1"/>
              <a:t>TCC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58371-13BD-4D61-9BD4-13D917C9163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79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sz="1600" dirty="0"/>
              <a:t>Sumario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58371-13BD-4D61-9BD4-13D917C9163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078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AFE9C-7DAD-82E1-BA74-99914EC0A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A03FD2-FD3C-CA23-50E1-7213B1AEA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278A4D-1BA5-581B-6192-D7F55B35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BDFA74-68D3-1A6B-16C9-064BC762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A2D729-D673-29CD-DD5C-30CEBA0B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12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EC115-DE00-89EB-DEF2-8413EF39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C9EE9-5719-2337-5791-E3CB0C4AC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89EAFC-BBBA-06C6-5636-F612A824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8F42F-59A7-1BC1-D861-F816BF32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2FC4C4-B790-9CF9-9598-0DF6ACC7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3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30ACC6-05F1-96F4-F0E5-0E25194B7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03221-3C49-7DBF-1397-360D9DED5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CEE890-FF73-0CB7-407E-814C0DB7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0CAE3-694E-AE70-06D8-0775C55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3F6A57-B608-1121-70E8-C1BBEEA7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6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C5EA-08E4-DA53-ECC8-FEBCBFA1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91840B-B321-C9D9-FC15-D4324C8D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B0196B-4EFE-12A4-D309-0CC764D4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72FA12-EA9A-FCDF-6794-B3D4B378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CF9A6D-E8E6-E828-09FC-5E7A1AF0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3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E6F26-C7A0-CF54-CAAF-1EAF255A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A8C974-0240-227D-7E10-245BB5A9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599909-2E52-1812-18C3-49A963DA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5EE78F-FE4D-FDD5-24A5-E124924A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0867C5-A5F5-ACDC-96FE-459C8165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6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20912-2DEF-77F7-F243-29D97F5C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20EA25-E5F1-1D64-14BB-12339D2B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6B6B0B-721B-2962-FB32-3082D5314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BB18A7-4EDB-A552-750F-6A57774A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909AF0-4243-EBB6-8BF5-EBB2E802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BF15DD-EC48-F759-514A-B1DA3CB8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5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BFF6B-77B0-7230-6077-6B129859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D591E9-A94F-C5A9-C1C1-B744D4BDF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7A114A-7576-1633-D912-FC14C1B3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657515F-416E-7B13-44F6-9E29ECEA9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036F00-8833-7A8C-807C-60B2E459D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0818696-DB84-2777-8C24-58F7A2E1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AD8664-2E02-14BF-5056-ACD17DD9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0658A1-9538-3353-C49D-DB347872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7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7AE9-C04C-24C0-3AA5-60DE901B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633A33-661A-5D3F-09DF-847FBE46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E8355-FD4A-AE30-7A46-31C95552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2B653B-812A-7939-CF62-CE02F94B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31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EE3891-F1A8-4AED-F51D-21A030B9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17BE12-7C30-1C9B-D633-0B7911B9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62CDBC-A3B6-01FF-A6FD-77A0CA93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53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8581A-3839-120E-3285-FE289D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43AC87-825A-A17A-5F36-D1EA4324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5FE76F-95FF-ADE9-8CD1-287E1FAA2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9FC775-02C2-33F0-50F1-7F94970B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080515-335C-DDCC-1571-9673E1D6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D1B43A-A096-DC55-4E01-D1D9F64A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51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627BE-3A5A-229C-88A0-B38F7246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27C3EA-B56A-B6D5-7176-097DE6513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B82BF0-5F49-569F-AFB4-9EEEE1DD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33D609-1CD4-C2C0-3161-0F43EF07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21EC90-946D-F992-6368-1902C10D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3A772E-75AC-4880-0E02-085440D6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41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3AFEE2-4113-645E-9489-4D26D9CD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A3072C-2A6C-5A77-DC5E-FFD8CC3D3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C46D7A-D080-EC21-F20A-C3BC6188A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8EEE79-3BA0-3C35-2EE8-87E5FCFD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E1E4CE-A381-8F2B-1C70-B9FE1ECEE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13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9AD54-8C66-5FF6-1951-B31AC145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580" y="1884175"/>
            <a:ext cx="3760839" cy="678273"/>
          </a:xfrm>
        </p:spPr>
        <p:txBody>
          <a:bodyPr>
            <a:normAutofit fontScale="90000"/>
          </a:bodyPr>
          <a:lstStyle/>
          <a:p>
            <a:r>
              <a:rPr lang="pt-BR" sz="4800" spc="300">
                <a:latin typeface="Arial Black" panose="020B0A04020102020204" pitchFamily="34" charset="0"/>
                <a:cs typeface="Arial" panose="020B0604020202020204" pitchFamily="34" charset="0"/>
              </a:rPr>
              <a:t>TCC 2024</a:t>
            </a:r>
            <a:endParaRPr lang="pt-BR" sz="4800" spc="3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CD5DE3-E8D2-1C8F-80CC-9B1BC8032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882" y="3715567"/>
            <a:ext cx="4724234" cy="899976"/>
          </a:xfrm>
        </p:spPr>
        <p:txBody>
          <a:bodyPr>
            <a:noAutofit/>
          </a:bodyPr>
          <a:lstStyle/>
          <a:p>
            <a:r>
              <a:rPr lang="pt-BR" sz="3000" b="1" cap="small" spc="130">
                <a:latin typeface="Arial" panose="020B0604020202020204" pitchFamily="34" charset="0"/>
                <a:cs typeface="Arial" panose="020B0604020202020204" pitchFamily="34" charset="0"/>
              </a:rPr>
              <a:t>Automação com Arduino</a:t>
            </a:r>
            <a:endParaRPr lang="pt-BR" sz="3000" b="1" cap="small" spc="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A5DA361-EB6A-E4D3-FDEF-A519C9F4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" y="169680"/>
            <a:ext cx="4724233" cy="7415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9582586-4992-1923-AE40-38E574C042CF}"/>
              </a:ext>
            </a:extLst>
          </p:cNvPr>
          <p:cNvSpPr txBox="1"/>
          <p:nvPr/>
        </p:nvSpPr>
        <p:spPr>
          <a:xfrm>
            <a:off x="0" y="6430612"/>
            <a:ext cx="394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Guilherme, João, Gabriel Correa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406EC9-89CA-8668-B587-863C2518D6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820" y="-72322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BBB96A-5357-7499-38D8-EB2C36A782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3A731F-2D49-6992-4987-30974C0E4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585A79-BEA0-1D36-9719-35A8BC41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99675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6F9628-E90E-C9D3-C4CE-D9D41B76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2700" dirty="0">
                <a:solidFill>
                  <a:schemeClr val="bg1"/>
                </a:solidFill>
              </a:rPr>
              <a:t>Resumo</a:t>
            </a:r>
          </a:p>
          <a:p>
            <a:pPr lvl="1" algn="just">
              <a:spcBef>
                <a:spcPts val="1000"/>
              </a:spcBef>
            </a:pPr>
            <a:r>
              <a:rPr lang="pt-BR" dirty="0">
                <a:solidFill>
                  <a:schemeClr val="bg1"/>
                </a:solidFill>
              </a:rPr>
              <a:t> Objetivos Específicos</a:t>
            </a:r>
          </a:p>
          <a:p>
            <a:pPr lvl="1" algn="just">
              <a:spcBef>
                <a:spcPts val="1000"/>
              </a:spcBef>
            </a:pPr>
            <a:r>
              <a:rPr lang="pt-BR" dirty="0">
                <a:solidFill>
                  <a:schemeClr val="bg1"/>
                </a:solidFill>
              </a:rPr>
              <a:t> Objetivos Gerais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 Exemplos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Cartão magnético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Arduino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Display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Bateria 9V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Computador Desktop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154BB-DFEF-F4C0-13DC-386EC527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58" y="365125"/>
            <a:ext cx="2384685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6671E-5D9C-CC39-F16C-410F9F02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621" y="1830960"/>
            <a:ext cx="9894757" cy="1897296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projeto visa a eficiência no uso do laboratório, onde por sua vez a um atraso no ligamento dos computadores. Tendo em mente esse problema, sugerimos um sistema de cartão magnético que proveremos o ligamentos de todos os computadores ao mesmo tempo, para melhor eficiência e dinâmica nas aulas.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7368EA-DED2-52AB-7A8F-2890BB4F0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108000"/>
                    </a14:imgEffect>
                    <a14:imgEffect>
                      <a14:brightnessContrast bright="-10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10155" r="11606" b="12191"/>
          <a:stretch/>
        </p:blipFill>
        <p:spPr>
          <a:xfrm>
            <a:off x="3732550" y="3758236"/>
            <a:ext cx="4062334" cy="2878111"/>
          </a:xfrm>
          <a:prstGeom prst="rect">
            <a:avLst/>
          </a:prstGeom>
          <a:effectLst>
            <a:outerShdw blurRad="50800" dist="38100" dir="198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6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9BB85-60D4-B809-5CAC-17AB0E51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80" y="425086"/>
            <a:ext cx="5529497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37E85-1432-4C24-4B99-EAC79EB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399"/>
            <a:ext cx="6574971" cy="1995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a economia de energia;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o uso da eficiência do laboratório;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/>
                <a:cs typeface="Arial"/>
              </a:rPr>
              <a:t>Melhorar dinâmica para as aulas.</a:t>
            </a:r>
          </a:p>
        </p:txBody>
      </p:sp>
    </p:spTree>
    <p:extLst>
      <p:ext uri="{BB962C8B-B14F-4D97-AF65-F5344CB8AC3E}">
        <p14:creationId xmlns:p14="http://schemas.microsoft.com/office/powerpoint/2010/main" val="42028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9BB85-60D4-B809-5CAC-17AB0E51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80" y="425086"/>
            <a:ext cx="5529497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Objetivos Gerais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37E85-1432-4C24-4B99-EAC79EB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237" y="2247937"/>
            <a:ext cx="9725526" cy="170749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o ligamento dos computador através do cartão magnético, para maior eficiência na ligação do mesmo.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3B94C5C-74A1-6FBF-9AEF-D176F407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" r="3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9EE8AB-851C-4EEB-ED5A-23BFA1575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422223"/>
            <a:ext cx="12192000" cy="6858000"/>
          </a:xfrm>
          <a:prstGeom prst="rect">
            <a:avLst/>
          </a:prstGeom>
          <a:noFill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C261028-7685-D82C-BECA-9C9257177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C16647-21EB-EB4E-A55E-69061251B5F4}"/>
              </a:ext>
            </a:extLst>
          </p:cNvPr>
          <p:cNvSpPr txBox="1"/>
          <p:nvPr/>
        </p:nvSpPr>
        <p:spPr>
          <a:xfrm>
            <a:off x="2678242" y="2828835"/>
            <a:ext cx="6835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600" dirty="0">
                <a:solidFill>
                  <a:schemeClr val="bg1"/>
                </a:solidFill>
                <a:latin typeface="Arial Black" panose="020B0A04020102020204" pitchFamily="34" charset="0"/>
              </a:rPr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B05CD-461E-9074-C5EE-0A79D5A8FF0E}"/>
              </a:ext>
            </a:extLst>
          </p:cNvPr>
          <p:cNvSpPr txBox="1"/>
          <p:nvPr/>
        </p:nvSpPr>
        <p:spPr>
          <a:xfrm>
            <a:off x="4864306" y="3874478"/>
            <a:ext cx="246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que iremos utilizar</a:t>
            </a:r>
          </a:p>
        </p:txBody>
      </p:sp>
    </p:spTree>
    <p:extLst>
      <p:ext uri="{BB962C8B-B14F-4D97-AF65-F5344CB8AC3E}">
        <p14:creationId xmlns:p14="http://schemas.microsoft.com/office/powerpoint/2010/main" val="28807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B649F0F-5583-6774-43E4-CC37B5D78E07}"/>
              </a:ext>
            </a:extLst>
          </p:cNvPr>
          <p:cNvGrpSpPr/>
          <p:nvPr/>
        </p:nvGrpSpPr>
        <p:grpSpPr>
          <a:xfrm>
            <a:off x="134911" y="325001"/>
            <a:ext cx="3364516" cy="3103999"/>
            <a:chOff x="389744" y="509667"/>
            <a:chExt cx="3364516" cy="31039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64E6F4F-9BC6-1C1B-5376-A6C67A965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4" t="18082" r="11141" b="18356"/>
            <a:stretch/>
          </p:blipFill>
          <p:spPr bwMode="auto">
            <a:xfrm>
              <a:off x="389744" y="509667"/>
              <a:ext cx="3364516" cy="2758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8E57BC7-A967-6508-E872-B5178769B8A3}"/>
                </a:ext>
              </a:extLst>
            </p:cNvPr>
            <p:cNvSpPr txBox="1"/>
            <p:nvPr/>
          </p:nvSpPr>
          <p:spPr>
            <a:xfrm>
              <a:off x="910265" y="3244334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Cartão Magnético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D9190F7-8FC9-8DA9-B582-D423F0B27BB4}"/>
              </a:ext>
            </a:extLst>
          </p:cNvPr>
          <p:cNvGrpSpPr/>
          <p:nvPr/>
        </p:nvGrpSpPr>
        <p:grpSpPr>
          <a:xfrm>
            <a:off x="6096000" y="266079"/>
            <a:ext cx="4062334" cy="3167706"/>
            <a:chOff x="6096000" y="266079"/>
            <a:chExt cx="4062334" cy="31677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25578D3-2EED-6137-8F14-447473945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9000"/>
                      </a14:imgEffect>
                      <a14:imgEffect>
                        <a14:saturation sat="108000"/>
                      </a14:imgEffect>
                      <a14:imgEffect>
                        <a14:brightnessContrast bright="-10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4" t="10155" r="11606" b="12191"/>
            <a:stretch/>
          </p:blipFill>
          <p:spPr>
            <a:xfrm>
              <a:off x="6096000" y="266079"/>
              <a:ext cx="4062334" cy="2878111"/>
            </a:xfrm>
            <a:prstGeom prst="rect">
              <a:avLst/>
            </a:prstGeom>
            <a:effectLst>
              <a:outerShdw blurRad="50800" dist="38100" dir="198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72E6E46-1641-C81C-3A5A-BE47200C5082}"/>
                </a:ext>
              </a:extLst>
            </p:cNvPr>
            <p:cNvSpPr txBox="1"/>
            <p:nvPr/>
          </p:nvSpPr>
          <p:spPr>
            <a:xfrm>
              <a:off x="7235250" y="3064453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Arduino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E94FF78-2D3C-E90C-EF8D-D7A79DB2F9D4}"/>
              </a:ext>
            </a:extLst>
          </p:cNvPr>
          <p:cNvGrpSpPr/>
          <p:nvPr/>
        </p:nvGrpSpPr>
        <p:grpSpPr>
          <a:xfrm>
            <a:off x="3972393" y="3597639"/>
            <a:ext cx="2458387" cy="2093201"/>
            <a:chOff x="3972393" y="3597639"/>
            <a:chExt cx="2458387" cy="209320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C0A3C33-AA7B-1D50-8CBB-918D9BF0D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92" t="21908" r="14030" b="26937"/>
            <a:stretch/>
          </p:blipFill>
          <p:spPr>
            <a:xfrm>
              <a:off x="3972393" y="3597639"/>
              <a:ext cx="2428407" cy="1723869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FA96447-2BBF-DDE8-3B87-D6F7E61692B6}"/>
                </a:ext>
              </a:extLst>
            </p:cNvPr>
            <p:cNvSpPr txBox="1"/>
            <p:nvPr/>
          </p:nvSpPr>
          <p:spPr>
            <a:xfrm>
              <a:off x="4107306" y="5321508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Display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640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BF24461-BDBA-7DBA-5137-1F55103B6F27}"/>
              </a:ext>
            </a:extLst>
          </p:cNvPr>
          <p:cNvGrpSpPr/>
          <p:nvPr/>
        </p:nvGrpSpPr>
        <p:grpSpPr>
          <a:xfrm>
            <a:off x="652072" y="513414"/>
            <a:ext cx="2323474" cy="3258683"/>
            <a:chOff x="652072" y="513414"/>
            <a:chExt cx="2323474" cy="325868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8EF6395-928E-9E1D-C05D-676255372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373" t="8306" r="25665" b="8852"/>
            <a:stretch/>
          </p:blipFill>
          <p:spPr>
            <a:xfrm>
              <a:off x="974360" y="513414"/>
              <a:ext cx="1678899" cy="2840636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7344842-614B-00B5-CE5B-1318915E5F2D}"/>
                </a:ext>
              </a:extLst>
            </p:cNvPr>
            <p:cNvSpPr txBox="1"/>
            <p:nvPr/>
          </p:nvSpPr>
          <p:spPr>
            <a:xfrm>
              <a:off x="652072" y="3402765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Bateria 9V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73839CD-AD58-ABF2-ACDB-69E7A84AD28B}"/>
              </a:ext>
            </a:extLst>
          </p:cNvPr>
          <p:cNvGrpSpPr/>
          <p:nvPr/>
        </p:nvGrpSpPr>
        <p:grpSpPr>
          <a:xfrm>
            <a:off x="5966241" y="504244"/>
            <a:ext cx="4568922" cy="3267853"/>
            <a:chOff x="5966241" y="504244"/>
            <a:chExt cx="4568922" cy="326785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8BFFF98-6A52-9B09-AC88-08A7AA5BE5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/>
            <a:stretch/>
          </p:blipFill>
          <p:spPr bwMode="auto">
            <a:xfrm>
              <a:off x="5966241" y="504244"/>
              <a:ext cx="4568922" cy="305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892F910-1553-8250-2A28-B127EA400937}"/>
                </a:ext>
              </a:extLst>
            </p:cNvPr>
            <p:cNvSpPr txBox="1"/>
            <p:nvPr/>
          </p:nvSpPr>
          <p:spPr>
            <a:xfrm>
              <a:off x="7362612" y="3402765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Computador desktop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2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EF0E62-F806-2D9F-0BFA-8F6BB9DEFF6C}"/>
              </a:ext>
            </a:extLst>
          </p:cNvPr>
          <p:cNvGrpSpPr/>
          <p:nvPr/>
        </p:nvGrpSpPr>
        <p:grpSpPr>
          <a:xfrm>
            <a:off x="6686653" y="1625600"/>
            <a:ext cx="3822494" cy="4386904"/>
            <a:chOff x="4184750" y="2334716"/>
            <a:chExt cx="3822494" cy="438690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8EE98D1-AD7E-3BD7-11E2-D0C7FB24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8" t="5820" r="5725" b="5301"/>
            <a:stretch/>
          </p:blipFill>
          <p:spPr>
            <a:xfrm>
              <a:off x="4184750" y="2334716"/>
              <a:ext cx="3822493" cy="385247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F674C57-4128-B3BC-66CF-9B8AF3143B18}"/>
                </a:ext>
              </a:extLst>
            </p:cNvPr>
            <p:cNvSpPr txBox="1"/>
            <p:nvPr/>
          </p:nvSpPr>
          <p:spPr>
            <a:xfrm>
              <a:off x="4184751" y="6352288"/>
              <a:ext cx="3822493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TCC.pdf</a:t>
              </a:r>
            </a:p>
          </p:txBody>
        </p:sp>
      </p:grp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2150DB2-A03D-03B9-0F29-3FBEEB3B8708}"/>
              </a:ext>
            </a:extLst>
          </p:cNvPr>
          <p:cNvCxnSpPr/>
          <p:nvPr/>
        </p:nvCxnSpPr>
        <p:spPr>
          <a:xfrm>
            <a:off x="5257800" y="1524000"/>
            <a:ext cx="0" cy="4813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68F6F68-B6EA-0094-886A-8AF02759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6" y="2338778"/>
            <a:ext cx="4724233" cy="7415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55187F1-C5C1-D8F7-7973-B222D7269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8" y="4252522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2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159</Words>
  <Application>Microsoft Office PowerPoint</Application>
  <PresentationFormat>Widescreen</PresentationFormat>
  <Paragraphs>33</Paragraphs>
  <Slides>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TCC 2024</vt:lpstr>
      <vt:lpstr>Sumário</vt:lpstr>
      <vt:lpstr>Resumo</vt:lpstr>
      <vt:lpstr>Objetivos Específicos</vt:lpstr>
      <vt:lpstr>Objetivos Gerais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2024</dc:title>
  <dc:creator>Guilherme Fonseca</dc:creator>
  <cp:lastModifiedBy>Guilherme Fonseca</cp:lastModifiedBy>
  <cp:revision>11</cp:revision>
  <dcterms:created xsi:type="dcterms:W3CDTF">2024-03-30T18:18:42Z</dcterms:created>
  <dcterms:modified xsi:type="dcterms:W3CDTF">2024-04-02T23:36:51Z</dcterms:modified>
</cp:coreProperties>
</file>